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8"/>
  </p:notesMasterIdLst>
  <p:handoutMasterIdLst>
    <p:handoutMasterId r:id="rId39"/>
  </p:handoutMasterIdLst>
  <p:sldIdLst>
    <p:sldId id="372" r:id="rId3"/>
    <p:sldId id="380" r:id="rId4"/>
    <p:sldId id="374" r:id="rId5"/>
    <p:sldId id="375" r:id="rId6"/>
    <p:sldId id="376" r:id="rId7"/>
    <p:sldId id="378" r:id="rId8"/>
    <p:sldId id="379" r:id="rId9"/>
    <p:sldId id="377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9" r:id="rId18"/>
    <p:sldId id="390" r:id="rId19"/>
    <p:sldId id="388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3" r:id="rId31"/>
    <p:sldId id="401" r:id="rId32"/>
    <p:sldId id="402" r:id="rId33"/>
    <p:sldId id="404" r:id="rId34"/>
    <p:sldId id="405" r:id="rId35"/>
    <p:sldId id="406" r:id="rId36"/>
    <p:sldId id="4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77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9/15/2021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Categorical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15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1941670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47713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0368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7776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/>
              <a:t>F1-score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[ 10,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[ 2,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28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[ 10,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[ 2,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400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entropy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10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29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30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31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32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34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35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36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1494</Words>
  <Application>Microsoft Office PowerPoint</Application>
  <PresentationFormat>Widescreen</PresentationFormat>
  <Paragraphs>288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44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259</cp:revision>
  <dcterms:created xsi:type="dcterms:W3CDTF">2020-01-20T05:08:25Z</dcterms:created>
  <dcterms:modified xsi:type="dcterms:W3CDTF">2021-09-15T09:54:34Z</dcterms:modified>
</cp:coreProperties>
</file>